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8"/>
  </p:notesMasterIdLst>
  <p:sldIdLst>
    <p:sldId id="256" r:id="rId4"/>
    <p:sldId id="285" r:id="rId5"/>
    <p:sldId id="286" r:id="rId6"/>
    <p:sldId id="287" r:id="rId7"/>
    <p:sldId id="290" r:id="rId8"/>
    <p:sldId id="289" r:id="rId9"/>
    <p:sldId id="291" r:id="rId10"/>
    <p:sldId id="288" r:id="rId11"/>
    <p:sldId id="292" r:id="rId12"/>
    <p:sldId id="298" r:id="rId13"/>
    <p:sldId id="297" r:id="rId14"/>
    <p:sldId id="293" r:id="rId15"/>
    <p:sldId id="294" r:id="rId16"/>
    <p:sldId id="296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8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我的称述到此结束，谢谢。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2C3C-6F16-D242-8699-14E225B76DA8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开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906821" y="3098712"/>
            <a:ext cx="8378629" cy="66239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210" y="698570"/>
            <a:ext cx="10969200" cy="705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2.xml"/><Relationship Id="rId20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svg"/><Relationship Id="rId17" Type="http://schemas.openxmlformats.org/officeDocument/2006/relationships/image" Target="../media/image1.png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465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7285340" y="709296"/>
            <a:ext cx="4169108" cy="503592"/>
            <a:chOff x="9621505" y="625152"/>
            <a:chExt cx="4169108" cy="503592"/>
          </a:xfrm>
          <a:solidFill>
            <a:schemeClr val="bg1">
              <a:lumMod val="65000"/>
            </a:schemeClr>
          </a:solidFill>
        </p:grpSpPr>
        <p:pic>
          <p:nvPicPr>
            <p:cNvPr id="8" name="图形 7"/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621505" y="625152"/>
              <a:ext cx="1484954" cy="503592"/>
            </a:xfrm>
            <a:prstGeom prst="rect">
              <a:avLst/>
            </a:prstGeom>
          </p:spPr>
        </p:pic>
        <p:pic>
          <p:nvPicPr>
            <p:cNvPr id="12" name="图形 11"/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602955" y="813538"/>
              <a:ext cx="2187658" cy="126821"/>
            </a:xfrm>
            <a:prstGeom prst="rect">
              <a:avLst/>
            </a:prstGeom>
          </p:spPr>
        </p:pic>
      </p:grpSp>
      <p:cxnSp>
        <p:nvCxnSpPr>
          <p:cNvPr id="15" name="直线连接符 14"/>
          <p:cNvCxnSpPr/>
          <p:nvPr userDrawn="1"/>
        </p:nvCxnSpPr>
        <p:spPr>
          <a:xfrm>
            <a:off x="612109" y="1338166"/>
            <a:ext cx="982144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2.xml"/><Relationship Id="rId3" Type="http://schemas.openxmlformats.org/officeDocument/2006/relationships/image" Target="../media/image11.png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8.xml"/><Relationship Id="rId3" Type="http://schemas.openxmlformats.org/officeDocument/2006/relationships/image" Target="../media/image12.png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3.xml"/><Relationship Id="rId5" Type="http://schemas.openxmlformats.org/officeDocument/2006/relationships/image" Target="../media/image4.svg"/><Relationship Id="rId4" Type="http://schemas.openxmlformats.org/officeDocument/2006/relationships/image" Target="../media/image15.png"/><Relationship Id="rId3" Type="http://schemas.openxmlformats.org/officeDocument/2006/relationships/image" Target="../media/image3.sv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39.xml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tags" Target="../tags/tag12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5.xml"/><Relationship Id="rId3" Type="http://schemas.openxmlformats.org/officeDocument/2006/relationships/image" Target="../media/image3.png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8.xml"/><Relationship Id="rId3" Type="http://schemas.openxmlformats.org/officeDocument/2006/relationships/image" Target="../media/image4.png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5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4.xml"/><Relationship Id="rId3" Type="http://schemas.openxmlformats.org/officeDocument/2006/relationships/image" Target="../media/image8.png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6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15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TCP/IP</a:t>
            </a:r>
            <a:r>
              <a:rPr lang="zh-CN" altLang="en-US"/>
              <a:t>通讯的</a:t>
            </a:r>
            <a:r>
              <a:rPr lang="en-US" altLang="zh-CN"/>
              <a:t>c++</a:t>
            </a:r>
            <a:br>
              <a:rPr lang="en-US" altLang="zh-CN"/>
            </a:br>
            <a:r>
              <a:rPr lang="zh-CN" altLang="en-US"/>
              <a:t>示例讲解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68880" y="4875530"/>
            <a:ext cx="762952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注意事项：需配合</a:t>
            </a:r>
            <a:r>
              <a:rPr lang="zh-CN" altLang="en-US" sz="2800" b="1">
                <a:solidFill>
                  <a:srgbClr val="FF0000"/>
                </a:solidFill>
              </a:rPr>
              <a:t>控制器版本</a:t>
            </a:r>
            <a:r>
              <a:rPr lang="en-US" altLang="zh-CN" sz="2800" b="1">
                <a:solidFill>
                  <a:srgbClr val="FF0000"/>
                </a:solidFill>
              </a:rPr>
              <a:t>3.5.1.9</a:t>
            </a:r>
            <a:r>
              <a:rPr lang="zh-CN" altLang="en-US" sz="2800" b="1">
                <a:solidFill>
                  <a:srgbClr val="FF0000"/>
                </a:solidFill>
              </a:rPr>
              <a:t>及以上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77415" y="5832475"/>
            <a:ext cx="78968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 b="1">
                <a:solidFill>
                  <a:schemeClr val="accent1"/>
                </a:solidFill>
                <a:sym typeface="+mn-ea"/>
              </a:rPr>
              <a:t>TCP/IP</a:t>
            </a:r>
            <a:r>
              <a:rPr lang="zh-CN" altLang="en-US" sz="2000" b="1">
                <a:solidFill>
                  <a:schemeClr val="accent1"/>
                </a:solidFill>
                <a:sym typeface="+mn-ea"/>
              </a:rPr>
              <a:t>协议详解：https://github.com/Dobot-Arm/TCP-IP-Protocol</a:t>
            </a:r>
            <a:endParaRPr lang="zh-CN" altLang="en-US" sz="2000" b="1">
              <a:solidFill>
                <a:schemeClr val="accent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cmake</a:t>
            </a:r>
            <a:r>
              <a:t>版本选择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11505" y="1385570"/>
            <a:ext cx="10968990" cy="5472430"/>
          </a:xfrm>
        </p:spPr>
        <p:txBody>
          <a:bodyPr>
            <a:normAutofit fontScale="45000"/>
          </a:bodyPr>
          <a:lstStyle/>
          <a:p>
            <a:pPr marL="0" indent="0">
              <a:buNone/>
            </a:pPr>
            <a:r>
              <a:rPr lang="zh-CN" altLang="en-US" sz="5145" dirty="0"/>
              <a:t>进入官网</a:t>
            </a:r>
            <a:r>
              <a:rPr sz="5145">
                <a:sym typeface="+mn-ea"/>
              </a:rPr>
              <a:t>https://cmake.org/download/</a:t>
            </a:r>
            <a:r>
              <a:rPr lang="en-US" altLang="zh-CN" sz="5145">
                <a:sym typeface="+mn-ea"/>
              </a:rPr>
              <a:t> </a:t>
            </a:r>
            <a:r>
              <a:rPr sz="5145">
                <a:sym typeface="+mn-ea"/>
              </a:rPr>
              <a:t>选择</a:t>
            </a:r>
            <a:r>
              <a:rPr lang="en-US" altLang="zh-CN" sz="5145">
                <a:sym typeface="+mn-ea"/>
              </a:rPr>
              <a:t>linux</a:t>
            </a:r>
            <a:r>
              <a:rPr sz="5145">
                <a:sym typeface="+mn-ea"/>
              </a:rPr>
              <a:t>的对应版本安装。</a:t>
            </a:r>
            <a:endParaRPr sz="9600">
              <a:sym typeface="+mn-ea"/>
            </a:endParaRPr>
          </a:p>
          <a:p>
            <a:pPr marL="0" indent="0">
              <a:buNone/>
            </a:pPr>
            <a:endParaRPr sz="9600" dirty="0">
              <a:sym typeface="+mn-ea"/>
            </a:endParaRPr>
          </a:p>
          <a:p>
            <a:pPr marL="0" indent="0">
              <a:buNone/>
            </a:pPr>
            <a:endParaRPr sz="9600" dirty="0">
              <a:sym typeface="+mn-ea"/>
            </a:endParaRPr>
          </a:p>
          <a:p>
            <a:pPr marL="0" indent="0">
              <a:buNone/>
            </a:pPr>
            <a:r>
              <a:rPr sz="3555" dirty="0">
                <a:sym typeface="+mn-ea"/>
              </a:rPr>
              <a:t>解压官网下载的文件：tar -zxvf cmake-3.</a:t>
            </a:r>
            <a:r>
              <a:rPr lang="en-US" altLang="zh-CN" sz="3555" dirty="0">
                <a:sym typeface="+mn-ea"/>
              </a:rPr>
              <a:t>21.2</a:t>
            </a:r>
            <a:r>
              <a:rPr sz="3555" dirty="0">
                <a:sym typeface="+mn-ea"/>
              </a:rPr>
              <a:t>-</a:t>
            </a:r>
            <a:r>
              <a:rPr lang="en-US" altLang="zh-CN" sz="3555" dirty="0">
                <a:sym typeface="+mn-ea"/>
              </a:rPr>
              <a:t>l</a:t>
            </a:r>
            <a:r>
              <a:rPr sz="3555" dirty="0">
                <a:sym typeface="+mn-ea"/>
              </a:rPr>
              <a:t>inux-x86_64.tar.gz</a:t>
            </a:r>
            <a:endParaRPr sz="3555" dirty="0">
              <a:sym typeface="+mn-ea"/>
            </a:endParaRPr>
          </a:p>
          <a:p>
            <a:pPr marL="0" indent="0">
              <a:buNone/>
            </a:pPr>
            <a:r>
              <a:rPr sz="3555" dirty="0">
                <a:sym typeface="+mn-ea"/>
              </a:rPr>
              <a:t>配置环境变量：</a:t>
            </a:r>
            <a:endParaRPr sz="3555" dirty="0">
              <a:sym typeface="+mn-ea"/>
            </a:endParaRPr>
          </a:p>
          <a:p>
            <a:pPr marL="0" indent="0">
              <a:buNone/>
            </a:pPr>
            <a:r>
              <a:rPr lang="en-US" altLang="zh-CN" sz="3555" dirty="0">
                <a:sym typeface="+mn-ea"/>
              </a:rPr>
              <a:t>1&gt; </a:t>
            </a:r>
            <a:r>
              <a:rPr sz="3555" dirty="0">
                <a:sym typeface="+mn-ea"/>
              </a:rPr>
              <a:t>打开.bashrc文件进行配置</a:t>
            </a:r>
            <a:r>
              <a:rPr lang="en-US" altLang="zh-CN" sz="3555" dirty="0">
                <a:sym typeface="+mn-ea"/>
              </a:rPr>
              <a:t>: </a:t>
            </a:r>
            <a:r>
              <a:rPr sz="3555" dirty="0">
                <a:sym typeface="+mn-ea"/>
              </a:rPr>
              <a:t>gedit ~/.bashrc</a:t>
            </a:r>
            <a:endParaRPr sz="3555" dirty="0">
              <a:sym typeface="+mn-ea"/>
            </a:endParaRPr>
          </a:p>
          <a:p>
            <a:pPr marL="0" indent="0">
              <a:buNone/>
            </a:pPr>
            <a:r>
              <a:rPr lang="en-US" altLang="zh-CN" sz="3555" dirty="0">
                <a:sym typeface="+mn-ea"/>
              </a:rPr>
              <a:t>2&gt; </a:t>
            </a:r>
            <a:r>
              <a:rPr sz="3555" dirty="0">
                <a:sym typeface="+mn-ea"/>
              </a:rPr>
              <a:t>在末尾添加如下的内容</a:t>
            </a:r>
            <a:r>
              <a:rPr lang="en-US" altLang="zh-CN" sz="3555" dirty="0">
                <a:sym typeface="+mn-ea"/>
              </a:rPr>
              <a:t>(</a:t>
            </a:r>
            <a:r>
              <a:rPr sz="3555" dirty="0">
                <a:sym typeface="+mn-ea"/>
              </a:rPr>
              <a:t>对应路径</a:t>
            </a:r>
            <a:r>
              <a:rPr lang="en-US" altLang="zh-CN" sz="3555" dirty="0">
                <a:sym typeface="+mn-ea"/>
              </a:rPr>
              <a:t>): </a:t>
            </a:r>
            <a:r>
              <a:rPr sz="3555" dirty="0">
                <a:sym typeface="+mn-ea"/>
              </a:rPr>
              <a:t>export PATH=</a:t>
            </a:r>
            <a:r>
              <a:rPr lang="en-US" altLang="zh-CN" sz="3555" dirty="0">
                <a:sym typeface="+mn-ea"/>
              </a:rPr>
              <a:t>~</a:t>
            </a:r>
            <a:r>
              <a:rPr sz="3555" dirty="0">
                <a:sym typeface="+mn-ea"/>
              </a:rPr>
              <a:t>/cmake-3.</a:t>
            </a:r>
            <a:r>
              <a:rPr lang="en-US" altLang="zh-CN" sz="3555" dirty="0">
                <a:sym typeface="+mn-ea"/>
              </a:rPr>
              <a:t>21</a:t>
            </a:r>
            <a:r>
              <a:rPr sz="3555" dirty="0">
                <a:sym typeface="+mn-ea"/>
              </a:rPr>
              <a:t>.2-</a:t>
            </a:r>
            <a:r>
              <a:rPr lang="en-US" altLang="zh-CN" sz="3555" dirty="0">
                <a:sym typeface="+mn-ea"/>
              </a:rPr>
              <a:t>l</a:t>
            </a:r>
            <a:r>
              <a:rPr sz="3555" dirty="0">
                <a:sym typeface="+mn-ea"/>
              </a:rPr>
              <a:t>inux-x86_64/bin:$PATH</a:t>
            </a:r>
            <a:endParaRPr sz="3555" dirty="0">
              <a:sym typeface="+mn-ea"/>
            </a:endParaRPr>
          </a:p>
          <a:p>
            <a:pPr marL="0" indent="0">
              <a:buNone/>
            </a:pPr>
            <a:r>
              <a:rPr lang="en-US" altLang="zh-CN" sz="3555" dirty="0">
                <a:sym typeface="+mn-ea"/>
              </a:rPr>
              <a:t>3&gt; </a:t>
            </a:r>
            <a:r>
              <a:rPr sz="3555" dirty="0">
                <a:sym typeface="+mn-ea"/>
              </a:rPr>
              <a:t>接着在终端source一下.bashrc文件</a:t>
            </a:r>
            <a:r>
              <a:rPr lang="en-US" altLang="zh-CN" sz="3555" dirty="0">
                <a:sym typeface="+mn-ea"/>
              </a:rPr>
              <a:t>: </a:t>
            </a:r>
            <a:r>
              <a:rPr sz="3555" dirty="0">
                <a:sym typeface="+mn-ea"/>
              </a:rPr>
              <a:t>source ~/.bashrc</a:t>
            </a:r>
            <a:endParaRPr sz="3555" dirty="0">
              <a:sym typeface="+mn-ea"/>
            </a:endParaRPr>
          </a:p>
          <a:p>
            <a:pPr marL="0" indent="0">
              <a:buNone/>
            </a:pPr>
            <a:r>
              <a:rPr sz="3555" dirty="0">
                <a:sym typeface="+mn-ea"/>
              </a:rPr>
              <a:t>测试查看版本：</a:t>
            </a:r>
            <a:r>
              <a:rPr lang="en-US" altLang="zh-CN" sz="3555" dirty="0">
                <a:sym typeface="+mn-ea"/>
              </a:rPr>
              <a:t> </a:t>
            </a:r>
            <a:r>
              <a:rPr sz="3555" dirty="0">
                <a:sym typeface="+mn-ea"/>
              </a:rPr>
              <a:t>cmake -version</a:t>
            </a:r>
            <a:endParaRPr sz="3555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5" y="1976120"/>
            <a:ext cx="10058400" cy="13144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gcc</a:t>
            </a:r>
            <a:r>
              <a:rPr>
                <a:sym typeface="+mn-ea"/>
              </a:rPr>
              <a:t>版本选择</a:t>
            </a: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安装开发工具软件包，包括</a:t>
            </a:r>
            <a:r>
              <a:rPr lang="en-US" altLang="zh-CN" dirty="0"/>
              <a:t>gcc</a:t>
            </a:r>
            <a:r>
              <a:rPr dirty="0"/>
              <a:t>，</a:t>
            </a:r>
            <a:r>
              <a:rPr lang="en-US" altLang="zh-CN" dirty="0"/>
              <a:t>g++</a:t>
            </a:r>
            <a:r>
              <a:rPr dirty="0"/>
              <a:t>，</a:t>
            </a:r>
            <a:r>
              <a:rPr lang="en-US" altLang="zh-CN" dirty="0"/>
              <a:t>gdb</a:t>
            </a:r>
            <a:r>
              <a:rPr dirty="0"/>
              <a:t>，</a:t>
            </a:r>
            <a:r>
              <a:rPr lang="en-US" altLang="zh-CN" dirty="0"/>
              <a:t>make</a:t>
            </a:r>
            <a:r>
              <a:rPr dirty="0"/>
              <a:t>等</a:t>
            </a:r>
            <a:r>
              <a:rPr lang="en-US" altLang="zh-CN" dirty="0"/>
              <a:t> </a:t>
            </a:r>
            <a:r>
              <a:rPr dirty="0"/>
              <a:t>：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sudo apt</a:t>
            </a:r>
            <a:r>
              <a:rPr lang="en-US" altLang="zh-CN" dirty="0"/>
              <a:t>-get</a:t>
            </a:r>
            <a:r>
              <a:rPr lang="zh-CN" altLang="en-US" dirty="0"/>
              <a:t> install build-essential</a:t>
            </a:r>
            <a:endParaRPr lang="zh-CN" altLang="en-US"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测试查看版本：</a:t>
            </a:r>
            <a:endParaRPr dirty="0"/>
          </a:p>
          <a:p>
            <a:pPr marL="0" indent="0">
              <a:buNone/>
            </a:pPr>
            <a:r>
              <a:rPr dirty="0"/>
              <a:t>gcc --version</a:t>
            </a:r>
            <a:endParaRPr dirty="0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>
                <a:cs typeface="Arial" panose="020B0604020202020204" pitchFamily="34" charset="0"/>
                <a:sym typeface="Arial" panose="020B0604020202020204" pitchFamily="34" charset="0"/>
              </a:rPr>
              <a:t>03.运行步骤</a:t>
            </a: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构建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运行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0" y="608330"/>
            <a:ext cx="7889240" cy="59169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  <a:r>
              <a:rPr>
                <a:cs typeface="Arial" panose="020B0604020202020204" pitchFamily="34" charset="0"/>
                <a:sym typeface="Arial" panose="020B0604020202020204" pitchFamily="34" charset="0"/>
              </a:rPr>
              <a:t>代</a:t>
            </a:r>
            <a:r>
              <a:rPr lang="en-US" altLang="zh-CN">
                <a:cs typeface="Arial" panose="020B0604020202020204" pitchFamily="34" charset="0"/>
                <a:sym typeface="Arial" panose="020B0604020202020204" pitchFamily="34" charset="0"/>
              </a:rPr>
              <a:t>码</a:t>
            </a:r>
            <a:r>
              <a:rPr>
                <a:cs typeface="Arial" panose="020B0604020202020204" pitchFamily="34" charset="0"/>
                <a:sym typeface="Arial" panose="020B0604020202020204" pitchFamily="34" charset="0"/>
              </a:rPr>
              <a:t>解释</a:t>
            </a:r>
            <a:endParaRPr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dirty="0"/>
              <a:t>主要流程：创建两个子线程，一个子线程用于实时反馈数据，一个子线程用于</a:t>
            </a:r>
            <a:r>
              <a:rPr>
                <a:sym typeface="+mn-ea"/>
              </a:rPr>
              <a:t>与</a:t>
            </a:r>
            <a:r>
              <a:rPr lang="en-US" altLang="zh-CN">
                <a:sym typeface="+mn-ea"/>
              </a:rPr>
              <a:t>dobot</a:t>
            </a:r>
            <a:r>
              <a:rPr>
                <a:sym typeface="+mn-ea"/>
              </a:rPr>
              <a:t>通讯</a:t>
            </a:r>
            <a:r>
              <a:rPr dirty="0"/>
              <a:t>设置参数、运动等操作。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文件描述：</a:t>
            </a:r>
            <a:endParaRPr dirty="0"/>
          </a:p>
          <a:p>
            <a:pPr marL="0" indent="0">
              <a:buNone/>
            </a:pPr>
            <a:r>
              <a:rPr lang="en-US" altLang="zh-CN" dirty="0"/>
              <a:t>Demo.cpp                   main() </a:t>
            </a:r>
            <a:r>
              <a:rPr dirty="0"/>
              <a:t>程序入口，为主要流程。</a:t>
            </a:r>
            <a:endParaRPr dirty="0"/>
          </a:p>
          <a:p>
            <a:pPr marL="0" indent="0">
              <a:buNone/>
            </a:pPr>
            <a:r>
              <a:rPr dirty="0"/>
              <a:t>RealTimeData</a:t>
            </a:r>
            <a:r>
              <a:rPr lang="en-US" altLang="zh-CN" dirty="0"/>
              <a:t>.h/cpp    </a:t>
            </a:r>
            <a:r>
              <a:rPr dirty="0"/>
              <a:t>实时反馈数据的数据结构，打印实时反馈数据。</a:t>
            </a:r>
            <a:endParaRPr dirty="0"/>
          </a:p>
          <a:p>
            <a:pPr marL="0" indent="0">
              <a:buNone/>
            </a:pPr>
            <a:r>
              <a:rPr dirty="0"/>
              <a:t>SocketUtils.h/cpp </a:t>
            </a:r>
            <a:r>
              <a:rPr lang="en-US" altLang="zh-CN" dirty="0"/>
              <a:t>       </a:t>
            </a:r>
            <a:r>
              <a:rPr dirty="0"/>
              <a:t>对</a:t>
            </a:r>
            <a:r>
              <a:rPr lang="en-US" altLang="zh-CN" dirty="0"/>
              <a:t>tcp</a:t>
            </a:r>
            <a:r>
              <a:rPr dirty="0"/>
              <a:t>通讯的基本操作（连接、断开、收发数据等），与</a:t>
            </a:r>
            <a:r>
              <a:rPr lang="en-US" altLang="zh-CN" dirty="0"/>
              <a:t>dobot</a:t>
            </a:r>
            <a:r>
              <a:rPr dirty="0"/>
              <a:t>通讯的相关指令进行封装。</a:t>
            </a:r>
            <a:endParaRPr dirty="0"/>
          </a:p>
          <a:p>
            <a:pPr marL="0" indent="0">
              <a:buNone/>
            </a:pPr>
            <a:r>
              <a:rPr dirty="0"/>
              <a:t>CMakeLists</a:t>
            </a:r>
            <a:r>
              <a:rPr lang="en-US" altLang="zh-CN" dirty="0"/>
              <a:t>.txt            cmake </a:t>
            </a:r>
            <a:r>
              <a:rPr>
                <a:sym typeface="+mn-ea"/>
              </a:rPr>
              <a:t>生成</a:t>
            </a:r>
            <a:r>
              <a:rPr lang="en-US" altLang="zh-CN" dirty="0"/>
              <a:t>makefile</a:t>
            </a:r>
            <a:r>
              <a:rPr dirty="0"/>
              <a:t>的配置文件。</a:t>
            </a:r>
            <a:endParaRPr dirty="0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4" y="381403"/>
            <a:ext cx="12190926" cy="6095463"/>
          </a:xfrm>
          <a:prstGeom prst="rect">
            <a:avLst/>
          </a:prstGeom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5021" y="3294798"/>
            <a:ext cx="3163571" cy="183396"/>
          </a:xfrm>
          <a:prstGeom prst="rect">
            <a:avLst/>
          </a:prstGeom>
          <a:effectLst/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163" y="768503"/>
            <a:ext cx="1257270" cy="426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>
            <p:custDataLst>
              <p:tags r:id="rId1"/>
            </p:custDataLst>
          </p:nvPr>
        </p:nvSpPr>
        <p:spPr>
          <a:xfrm>
            <a:off x="5768975" y="1936113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6878955" y="1936113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 fontScale="80000"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40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windows端环境搭建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>
            <p:custDataLst>
              <p:tags r:id="rId3"/>
            </p:custDataLst>
          </p:nvPr>
        </p:nvSpPr>
        <p:spPr>
          <a:xfrm>
            <a:off x="5768975" y="294830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02.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>
            <p:custDataLst>
              <p:tags r:id="rId4"/>
            </p:custDataLst>
          </p:nvPr>
        </p:nvSpPr>
        <p:spPr>
          <a:xfrm>
            <a:off x="5768975" y="3960494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03.</a:t>
            </a:r>
            <a:endParaRPr lang="en-US" altLang="zh-CN" sz="4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>
            <p:custDataLst>
              <p:tags r:id="rId5"/>
            </p:custDataLst>
          </p:nvPr>
        </p:nvSpPr>
        <p:spPr>
          <a:xfrm>
            <a:off x="5768975" y="4972685"/>
            <a:ext cx="958850" cy="7683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sz="4400" b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04.</a:t>
            </a:r>
            <a:endParaRPr lang="en-US" altLang="zh-CN" sz="4400" b="1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6"/>
            </p:custDataLst>
          </p:nvPr>
        </p:nvCxnSpPr>
        <p:spPr>
          <a:xfrm>
            <a:off x="5876925" y="1515110"/>
            <a:ext cx="52482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887096" y="1393190"/>
            <a:ext cx="1851660" cy="768350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r"/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4400" b="1" spc="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87095" y="2161540"/>
            <a:ext cx="1851660" cy="3683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/>
            <a:r>
              <a:rPr lang="en-US" altLang="zh-CN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CONTENTS</a:t>
            </a:r>
            <a:endParaRPr lang="en-US" altLang="zh-CN" spc="3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2897505" y="1515110"/>
            <a:ext cx="76200" cy="9226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6878955" y="294830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11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Ubuntu端环境搭建</a:t>
            </a:r>
            <a:endParaRPr lang="en-US" altLang="zh-CN" sz="311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6878955" y="3960494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运行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步骤</a:t>
            </a:r>
            <a:endParaRPr lang="en-US" altLang="zh-CN" sz="2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6878955" y="4972685"/>
            <a:ext cx="4246245" cy="770400"/>
          </a:xfrm>
          <a:prstGeom prst="rect">
            <a:avLst/>
          </a:prstGeom>
          <a:noFill/>
        </p:spPr>
        <p:txBody>
          <a:bodyPr wrap="square" bIns="46990" rtlCol="0" anchor="ctr" anchorCtr="0">
            <a:normAutofit/>
          </a:bodyPr>
          <a:lstStyle/>
          <a:p>
            <a:pPr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代</a:t>
            </a:r>
            <a:r>
              <a:rPr lang="en-US" altLang="zh-CN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码</a:t>
            </a:r>
            <a:r>
              <a:rPr lang="zh-CN" altLang="en-US" sz="2800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解释</a:t>
            </a:r>
            <a:endParaRPr lang="zh-CN" altLang="en-US" sz="28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01. </a:t>
            </a:r>
            <a:r>
              <a:rPr lang="en-US" altLang="zh-CN">
                <a:cs typeface="Arial" panose="020B0604020202020204" pitchFamily="34" charset="0"/>
                <a:sym typeface="Arial" panose="020B0604020202020204" pitchFamily="34" charset="0"/>
              </a:rPr>
              <a:t>windows端环境搭建</a:t>
            </a:r>
            <a:endParaRPr lang="en-US" altLang="zh-CN"/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os:  windows 10     x86_64</a:t>
            </a:r>
            <a:endParaRPr lang="en-US" altLang="zh-CN" dirty="0"/>
          </a:p>
          <a:p>
            <a:r>
              <a:rPr lang="en-US" altLang="zh-CN" dirty="0"/>
              <a:t>cmake:  </a:t>
            </a:r>
            <a:r>
              <a:rPr dirty="0"/>
              <a:t>官网（https://cmake.org/download/）</a:t>
            </a:r>
            <a:endParaRPr lang="en-US" altLang="zh-CN" dirty="0"/>
          </a:p>
          <a:p>
            <a:r>
              <a:rPr lang="en-US" altLang="zh-CN" dirty="0"/>
              <a:t>gcc:  </a:t>
            </a:r>
            <a:r>
              <a:rPr dirty="0"/>
              <a:t>需使用</a:t>
            </a:r>
            <a:r>
              <a:rPr lang="en-US" altLang="zh-CN" dirty="0"/>
              <a:t>c++11</a:t>
            </a:r>
            <a:r>
              <a:rPr dirty="0"/>
              <a:t>多线程</a:t>
            </a:r>
            <a:r>
              <a:rPr lang="en-US" altLang="zh-CN" dirty="0"/>
              <a:t>posix</a:t>
            </a:r>
            <a:r>
              <a:rPr dirty="0"/>
              <a:t>版本（https://sourceforge.net/projects/mingw-w64/files/Toolchains%20targetting%20Win64/Personal%20Builds/mingw-builds/）</a:t>
            </a:r>
            <a:endParaRPr dirty="0"/>
          </a:p>
          <a:p>
            <a:r>
              <a:rPr lang="en-US" altLang="zh-CN">
                <a:sym typeface="+mn-ea"/>
              </a:rPr>
              <a:t>ide</a:t>
            </a:r>
            <a:r>
              <a:rPr>
                <a:sym typeface="+mn-ea"/>
              </a:rPr>
              <a:t>：</a:t>
            </a:r>
            <a:r>
              <a:rPr lang="en-US" altLang="zh-CN">
                <a:sym typeface="+mn-ea"/>
              </a:rPr>
              <a:t>VSCode  </a:t>
            </a:r>
            <a:r>
              <a:rPr>
                <a:sym typeface="+mn-ea"/>
              </a:rPr>
              <a:t>官网（https://code.visualstudio.com/）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dirty="0"/>
              <a:t>下载对应的版本</a:t>
            </a:r>
            <a:r>
              <a:rPr dirty="0"/>
              <a:t>安装，下面详细介绍！！！</a:t>
            </a:r>
            <a:endParaRPr dirty="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cmake</a:t>
            </a:r>
            <a:r>
              <a:t>版本选择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进入官网</a:t>
            </a:r>
            <a:r>
              <a:rPr>
                <a:sym typeface="+mn-ea"/>
              </a:rPr>
              <a:t>https://cmake.org/download/</a:t>
            </a:r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选择</a:t>
            </a:r>
            <a:r>
              <a:rPr lang="en-US" altLang="zh-CN">
                <a:sym typeface="+mn-ea"/>
              </a:rPr>
              <a:t>windows</a:t>
            </a:r>
            <a:r>
              <a:rPr>
                <a:sym typeface="+mn-ea"/>
              </a:rPr>
              <a:t>的对应版本安装。</a:t>
            </a:r>
            <a:endParaRPr>
              <a:sym typeface="+mn-ea"/>
            </a:endParaRPr>
          </a:p>
          <a:p>
            <a:pPr marL="0" indent="0">
              <a:buNone/>
            </a:pPr>
            <a:endParaRPr dirty="0">
              <a:sym typeface="+mn-ea"/>
            </a:endParaRPr>
          </a:p>
          <a:p>
            <a:pPr marL="0" indent="0">
              <a:buNone/>
            </a:pPr>
            <a:endParaRPr dirty="0">
              <a:sym typeface="+mn-ea"/>
            </a:endParaRPr>
          </a:p>
          <a:p>
            <a:pPr marL="0" indent="0">
              <a:buNone/>
            </a:pPr>
            <a:endParaRPr dirty="0">
              <a:sym typeface="+mn-ea"/>
            </a:endParaRPr>
          </a:p>
          <a:p>
            <a:pPr marL="0" indent="0">
              <a:buNone/>
            </a:pPr>
            <a:endParaRPr dirty="0">
              <a:sym typeface="+mn-ea"/>
            </a:endParaRPr>
          </a:p>
          <a:p>
            <a:pPr marL="0" indent="0">
              <a:buNone/>
            </a:pPr>
            <a:endParaRPr dirty="0">
              <a:sym typeface="+mn-ea"/>
            </a:endParaRPr>
          </a:p>
          <a:p>
            <a:pPr marL="0" indent="0">
              <a:buNone/>
            </a:pPr>
            <a:endParaRPr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3463" r="7811"/>
          <a:stretch>
            <a:fillRect/>
          </a:stretch>
        </p:blipFill>
        <p:spPr>
          <a:xfrm>
            <a:off x="816610" y="2019300"/>
            <a:ext cx="10559415" cy="19710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88055" y="176600"/>
            <a:ext cx="10969200" cy="705600"/>
          </a:xfrm>
        </p:spPr>
        <p:txBody>
          <a:bodyPr/>
          <a:lstStyle/>
          <a:p>
            <a:r>
              <a:rPr lang="en-US" altLang="zh-CN" sz="2400" b="0">
                <a:sym typeface="+mn-ea"/>
              </a:rPr>
              <a:t>2.</a:t>
            </a:r>
            <a:r>
              <a:rPr sz="2400" b="0">
                <a:sym typeface="+mn-ea"/>
              </a:rPr>
              <a:t>配置环境变量：系统</a:t>
            </a:r>
            <a:r>
              <a:rPr lang="en-US" altLang="zh-CN" sz="2400" b="0">
                <a:sym typeface="+mn-ea"/>
              </a:rPr>
              <a:t>-&gt;</a:t>
            </a:r>
            <a:r>
              <a:rPr sz="2400" b="0">
                <a:sym typeface="+mn-ea"/>
              </a:rPr>
              <a:t>高级系统设置</a:t>
            </a:r>
            <a:r>
              <a:rPr lang="en-US" altLang="zh-CN" sz="2400" b="0">
                <a:sym typeface="+mn-ea"/>
              </a:rPr>
              <a:t>-&gt;</a:t>
            </a:r>
            <a:r>
              <a:rPr sz="2400" b="0">
                <a:sym typeface="+mn-ea"/>
              </a:rPr>
              <a:t>环境变量</a:t>
            </a:r>
            <a:endParaRPr lang="zh-CN" altLang="en-US" sz="2400"/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单击此处添加正文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35" y="815975"/>
            <a:ext cx="10779125" cy="61074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gcc</a:t>
            </a:r>
            <a:r>
              <a:t>版本选择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313815"/>
            <a:ext cx="6493510" cy="4711700"/>
          </a:xfrm>
        </p:spPr>
        <p:txBody>
          <a:bodyPr/>
          <a:lstStyle/>
          <a:p>
            <a:pPr marL="0" indent="0">
              <a:buNone/>
            </a:pPr>
            <a:r>
              <a:rPr lang="en-US" altLang="zh-CN">
                <a:sym typeface="+mn-ea"/>
              </a:rPr>
              <a:t>1.</a:t>
            </a:r>
            <a:r>
              <a:rPr>
                <a:sym typeface="+mn-ea"/>
              </a:rPr>
              <a:t>进入官网</a:t>
            </a:r>
            <a:r>
              <a:rPr>
                <a:sym typeface="+mn-ea"/>
              </a:rPr>
              <a:t>https://cmake.org/download/</a:t>
            </a:r>
            <a:r>
              <a:rPr lang="en-US" altLang="zh-CN">
                <a:sym typeface="+mn-ea"/>
              </a:rPr>
              <a:t> </a:t>
            </a:r>
            <a:r>
              <a:rPr>
                <a:sym typeface="+mn-ea"/>
              </a:rPr>
              <a:t>选择</a:t>
            </a:r>
            <a:r>
              <a:rPr lang="en-US" altLang="zh-CN">
                <a:sym typeface="+mn-ea"/>
              </a:rPr>
              <a:t>windows</a:t>
            </a:r>
            <a:r>
              <a:rPr>
                <a:sym typeface="+mn-ea"/>
              </a:rPr>
              <a:t>的对应版本，</a:t>
            </a:r>
            <a:r>
              <a:rPr>
                <a:solidFill>
                  <a:srgbClr val="FF0000"/>
                </a:solidFill>
                <a:sym typeface="+mn-ea"/>
              </a:rPr>
              <a:t>运行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demo</a:t>
            </a:r>
            <a:r>
              <a:rPr>
                <a:sym typeface="+mn-ea"/>
              </a:rPr>
              <a:t>需选择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x86_64, poisx</a:t>
            </a:r>
            <a:r>
              <a:rPr>
                <a:solidFill>
                  <a:srgbClr val="FF0000"/>
                </a:solidFill>
                <a:sym typeface="+mn-ea"/>
              </a:rPr>
              <a:t>。</a:t>
            </a:r>
            <a:endParaRPr>
              <a:solidFill>
                <a:srgbClr val="FF0000"/>
              </a:solidFill>
              <a:sym typeface="+mn-ea"/>
            </a:endParaRPr>
          </a:p>
          <a:p>
            <a:pPr marL="0" indent="0">
              <a:buNone/>
            </a:pPr>
            <a:r>
              <a:rPr>
                <a:sym typeface="+mn-ea"/>
              </a:rPr>
              <a:t>当然如果熟悉</a:t>
            </a:r>
            <a:r>
              <a:rPr>
                <a:sym typeface="+mn-ea"/>
              </a:rPr>
              <a:t>windows原生线程库，或不用线程，随便选。用户想用什么就用什么。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demo</a:t>
            </a:r>
            <a:r>
              <a:rPr>
                <a:sym typeface="+mn-ea"/>
              </a:rPr>
              <a:t>只是示例</a:t>
            </a:r>
            <a:endParaRPr>
              <a:sym typeface="+mn-ea"/>
            </a:endParaRPr>
          </a:p>
          <a:p>
            <a:pPr marL="0" indent="0">
              <a:buNone/>
            </a:pP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220" y="608330"/>
            <a:ext cx="4914900" cy="3591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5" y="3070860"/>
            <a:ext cx="8034020" cy="13233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40" y="4574540"/>
            <a:ext cx="11741150" cy="228346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417195"/>
            <a:ext cx="10968990" cy="379730"/>
          </a:xfrm>
        </p:spPr>
        <p:txBody>
          <a:bodyPr>
            <a:normAutofit fontScale="90000"/>
          </a:bodyPr>
          <a:lstStyle/>
          <a:p>
            <a:r>
              <a:rPr lang="en-US" altLang="zh-CN" sz="2665" b="0"/>
              <a:t>2.</a:t>
            </a:r>
            <a:r>
              <a:rPr lang="zh-CN" altLang="en-US" sz="2665" b="0"/>
              <a:t>配置环境变量：系统</a:t>
            </a:r>
            <a:r>
              <a:rPr lang="en-US" altLang="zh-CN" sz="2665" b="0"/>
              <a:t>-&gt;</a:t>
            </a:r>
            <a:r>
              <a:rPr sz="2665" b="0"/>
              <a:t>高级系统设置</a:t>
            </a:r>
            <a:r>
              <a:rPr lang="en-US" altLang="zh-CN" sz="2665" b="0"/>
              <a:t>-&gt;</a:t>
            </a:r>
            <a:r>
              <a:rPr sz="2665" b="0"/>
              <a:t>环境变量</a:t>
            </a:r>
            <a:endParaRPr sz="2665" b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102860" y="3876675"/>
            <a:ext cx="6474460" cy="2401570"/>
          </a:xfrm>
        </p:spPr>
        <p:txBody>
          <a:bodyPr/>
          <a:lstStyle/>
          <a:p>
            <a:r>
              <a:rPr>
                <a:sym typeface="+mn-ea"/>
              </a:rPr>
              <a:t>安装完成后，</a:t>
            </a:r>
            <a:r>
              <a:rPr lang="en-US" altLang="zh-CN">
                <a:sym typeface="+mn-ea"/>
              </a:rPr>
              <a:t>在Windows下增加对应的环境变量</a:t>
            </a:r>
            <a:endParaRPr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1030605"/>
            <a:ext cx="10015855" cy="58273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vscode </a:t>
            </a:r>
            <a:r>
              <a:t>需安装插件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8680" y="3514090"/>
            <a:ext cx="5210175" cy="1152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80" y="1774825"/>
            <a:ext cx="5067300" cy="11906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9300" y="1870710"/>
            <a:ext cx="4166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ym typeface="+mn-ea"/>
              </a:rPr>
              <a:t>安装插件如右：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1020" y="3514090"/>
            <a:ext cx="50228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如果不能直接构建运行，需要配置工程</a:t>
            </a:r>
            <a:r>
              <a:rPr lang="en-US" altLang="zh-CN">
                <a:solidFill>
                  <a:srgbClr val="FF0000"/>
                </a:solidFill>
              </a:rPr>
              <a:t>(vscode</a:t>
            </a:r>
            <a:r>
              <a:rPr lang="zh-CN" altLang="en-US">
                <a:solidFill>
                  <a:srgbClr val="FF0000"/>
                </a:solidFill>
              </a:rPr>
              <a:t>工程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launch.json用于调试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，</a:t>
            </a:r>
            <a:r>
              <a:rPr lang="zh-CN" altLang="en-US">
                <a:solidFill>
                  <a:srgbClr val="FF0000"/>
                </a:solidFill>
              </a:rPr>
              <a:t>tasks.json用于编译），可参考博客https://www.jianshu.com/p/6369cbd14528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>
                <a:cs typeface="Arial" panose="020B0604020202020204" pitchFamily="34" charset="0"/>
                <a:sym typeface="Arial" panose="020B0604020202020204" pitchFamily="34" charset="0"/>
              </a:rPr>
              <a:t>02.Ubuntu端环境搭建</a:t>
            </a:r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/>
              <a:t>os: Ubuntu 20.04 64</a:t>
            </a:r>
            <a:r>
              <a:rPr dirty="0"/>
              <a:t>位</a:t>
            </a:r>
            <a:r>
              <a:rPr lang="en-US" altLang="zh-CN" dirty="0"/>
              <a:t> </a:t>
            </a:r>
            <a:r>
              <a:rPr dirty="0"/>
              <a:t>桌面版</a:t>
            </a:r>
            <a:endParaRPr dirty="0"/>
          </a:p>
          <a:p>
            <a:r>
              <a:rPr lang="en-US" altLang="zh-CN">
                <a:sym typeface="+mn-ea"/>
              </a:rPr>
              <a:t>cmake:  </a:t>
            </a:r>
            <a:r>
              <a:rPr>
                <a:sym typeface="+mn-ea"/>
              </a:rPr>
              <a:t>官网（https://cmake.org/download/）</a:t>
            </a:r>
            <a:endParaRPr lang="en-US" altLang="zh-CN" dirty="0"/>
          </a:p>
          <a:p>
            <a:r>
              <a:rPr lang="en-US" altLang="zh-CN">
                <a:sym typeface="+mn-ea"/>
              </a:rPr>
              <a:t>gcc:  </a:t>
            </a:r>
            <a:r>
              <a:rPr>
                <a:sym typeface="+mn-ea"/>
              </a:rPr>
              <a:t>需使用</a:t>
            </a:r>
            <a:r>
              <a:rPr lang="en-US" altLang="zh-CN">
                <a:sym typeface="+mn-ea"/>
              </a:rPr>
              <a:t>c++11</a:t>
            </a:r>
            <a:r>
              <a:rPr>
                <a:sym typeface="+mn-ea"/>
              </a:rPr>
              <a:t>多线程</a:t>
            </a:r>
            <a:r>
              <a:rPr lang="en-US" altLang="zh-CN">
                <a:sym typeface="+mn-ea"/>
              </a:rPr>
              <a:t>posix</a:t>
            </a:r>
            <a:r>
              <a:rPr>
                <a:sym typeface="+mn-ea"/>
              </a:rPr>
              <a:t>版本（https://sourceforge.net/projects/mingw-w64/files/Toolchains%20targetting%20Win64/Personal%20Builds/mingw-builds/）</a:t>
            </a:r>
            <a:endParaRPr dirty="0"/>
          </a:p>
          <a:p>
            <a:r>
              <a:rPr lang="en-US" altLang="zh-CN" dirty="0"/>
              <a:t>ide: VSCode  </a:t>
            </a:r>
            <a:r>
              <a:rPr dirty="0"/>
              <a:t>与</a:t>
            </a:r>
            <a:r>
              <a:rPr lang="en-US" altLang="zh-CN" dirty="0"/>
              <a:t>Windows</a:t>
            </a:r>
            <a:r>
              <a:rPr dirty="0"/>
              <a:t>端一致</a:t>
            </a:r>
            <a:endParaRPr dirty="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custom20205176_4*l_h_i*1_1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05176_4*l_h_f*1_1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05176_4*l_h_i*1_2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05176_4*l_h_i*1_3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05176_4*l_h_i*1_4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05176_4*i*2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133.xml><?xml version="1.0" encoding="utf-8"?>
<p:tagLst xmlns:p="http://schemas.openxmlformats.org/presentationml/2006/main">
  <p:tag name="KSO_WM_UNIT_ISCONTENTSTITLE" val="1"/>
  <p:tag name="KSO_WM_UNIT_PRESET_TEXT" val="目录"/>
  <p:tag name="KSO_WM_UNIT_NOCLEAR" val="1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05176_4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34.xml><?xml version="1.0" encoding="utf-8"?>
<p:tagLst xmlns:p="http://schemas.openxmlformats.org/presentationml/2006/main">
  <p:tag name="KSO_WM_UNIT_ISCONTENTSTITLE" val="0"/>
  <p:tag name="KSO_WM_UNIT_PRESET_TEXT" val="CONTENTS"/>
  <p:tag name="KSO_WM_UNIT_NOCLEAR" val="1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b"/>
  <p:tag name="KSO_WM_UNIT_INDEX" val="1"/>
  <p:tag name="KSO_WM_UNIT_ID" val="custom20205176_4*b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05176_4*i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36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5176_4*l_h_f*1_2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7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05176_4*l_h_f*1_3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8.xml><?xml version="1.0" encoding="utf-8"?>
<p:tagLst xmlns:p="http://schemas.openxmlformats.org/presentationml/2006/main">
  <p:tag name="KSO_WM_UNIT_ISCONTENTSTITLE" val="0"/>
  <p:tag name="KSO_WM_UNIT_PRESET_TEXT" val="单击输入章节标题......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05176_4*l_h_f*1_4_1"/>
  <p:tag name="KSO_WM_TEMPLATE_CATEGORY" val="custom"/>
  <p:tag name="KSO_WM_TEMPLATE_INDEX" val="20205176"/>
  <p:tag name="KSO_WM_UNIT_LAYERLEVEL" val="1_1_1"/>
  <p:tag name="KSO_WM_TAG_VERSION" val="1.0"/>
  <p:tag name="KSO_WM_BEAUTIFY_FLAG" val="#wm#"/>
  <p:tag name="KSO_WM_UNIT_SHOW_EDIT_AREA_INDICATION" val="1"/>
  <p:tag name="KSO_WM_UNIT_TEXT_FILL_FORE_SCHEMECOLOR_INDEX" val="13"/>
  <p:tag name="KSO_WM_UNIT_TEXT_FILL_TYPE" val="1"/>
  <p:tag name="KSO_WM_UNIT_USESOURCEFORMAT_APPLY" val="1"/>
</p:tagLst>
</file>

<file path=ppt/tags/tag139.xml><?xml version="1.0" encoding="utf-8"?>
<p:tagLst xmlns:p="http://schemas.openxmlformats.org/presentationml/2006/main">
  <p:tag name="KSO_WM_SLIDE_ID" val="custom20205176_4"/>
  <p:tag name="KSO_WM_TEMPLATE_SUBCATEGORY" val="19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4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205176"/>
  <p:tag name="KSO_WM_SLIDE_LAYOUT" val="a_b_l"/>
  <p:tag name="KSO_WM_SLIDE_LAYOUT_CNT" val="1_1_1"/>
  <p:tag name="KSO_WM_UNIT_SHOW_EDIT_AREA_INDICATION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41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4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44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4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47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4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5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53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5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57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58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61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63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64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66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67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69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SHOW_EDIT_AREA_INDICATION" val="1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3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NUMDGMTITLE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PRESET_TEXT" val="单击此处添加正文"/>
  <p:tag name="KSO_WM_UNIT_NOCLEAR" val="0"/>
  <p:tag name="KSO_WM_UNIT_SHOW_EDIT_AREA_INDICATION" val="1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5176_13*f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3"/>
  <p:tag name="KSO_WM_TEMPLATE_SUBCATEGORY" val="19"/>
  <p:tag name="KSO_WM_TEMPLATE_MASTER_TYPE" val="0"/>
  <p:tag name="KSO_WM_TEMPLATE_COLOR_TYPE" val="1"/>
  <p:tag name="KSO_WM_SLIDE_ITEM_CNT" val="0"/>
  <p:tag name="KSO_WM_SLIDE_INDEX" val="13"/>
  <p:tag name="KSO_WM_TAG_VERSION" val="1.0"/>
  <p:tag name="KSO_WM_SLIDE_TYPE" val="text"/>
  <p:tag name="KSO_WM_SLIDE_SUBTYPE" val="pureTxt"/>
  <p:tag name="KSO_WM_SLIDE_SIZE" val="863*444"/>
  <p:tag name="KSO_WM_SLIDE_POSITION" val="47*47"/>
  <p:tag name="KSO_WM_SLIDE_LAYOUT" val="a_f"/>
  <p:tag name="KSO_WM_SLIDE_LAYOUT_CNT" val="1_1"/>
  <p:tag name="KSO_WM_UNIT_SHOW_EDIT_AREA_INDICATION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1724</Words>
  <Application>WPS 演示</Application>
  <PresentationFormat>宽屏</PresentationFormat>
  <Paragraphs>109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1_Office 主题​​</vt:lpstr>
      <vt:lpstr>TCP/IP通讯的c++ 示例讲解</vt:lpstr>
      <vt:lpstr>PowerPoint 演示文稿</vt:lpstr>
      <vt:lpstr>01. windows端环境搭建</vt:lpstr>
      <vt:lpstr>cmake版本选择</vt:lpstr>
      <vt:lpstr>2.配置环境变量：系统-&gt;高级系统设置-&gt;环境变量</vt:lpstr>
      <vt:lpstr>gcc版本选择</vt:lpstr>
      <vt:lpstr>2.配置环境变量：系统-&gt;高级系统设置-&gt;环境变量</vt:lpstr>
      <vt:lpstr>vscode 需安装插件</vt:lpstr>
      <vt:lpstr>02.Ubuntu端环境搭建</vt:lpstr>
      <vt:lpstr>cmake版本选择</vt:lpstr>
      <vt:lpstr>gcc版本选择</vt:lpstr>
      <vt:lpstr>03.运行步骤</vt:lpstr>
      <vt:lpstr>04.代码解释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bxzd,dyzzrs</cp:lastModifiedBy>
  <cp:revision>318</cp:revision>
  <dcterms:created xsi:type="dcterms:W3CDTF">2019-06-19T02:08:00Z</dcterms:created>
  <dcterms:modified xsi:type="dcterms:W3CDTF">2021-09-06T10:35:33Z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32F7E45B56974B69B6453412A89B5AFB</vt:lpwstr>
  </property>
</Properties>
</file>